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53"/>
    <p:restoredTop sz="94697"/>
  </p:normalViewPr>
  <p:slideViewPr>
    <p:cSldViewPr snapToGrid="0" snapToObjects="1">
      <p:cViewPr varScale="1">
        <p:scale>
          <a:sx n="90" d="100"/>
          <a:sy n="90" d="100"/>
        </p:scale>
        <p:origin x="23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91090F-A8BA-FA4A-A7A0-35BE23F2DA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764E2EC-9CCE-4D4D-8FD1-E7E06E41EB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4F384F2-240A-2944-85B7-2D7F6519F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EF78-101A-A347-AB85-4249E1C05623}" type="datetimeFigureOut">
              <a:rPr lang="fr-FR" smtClean="0"/>
              <a:t>30/04/2019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9D3CF7-4E45-3240-887E-0859178EA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FC7A531-D1A2-7646-8EB2-1B7BBC215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2E58D-032A-B24D-8075-9C6619A72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5450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5CFEFE-156D-4C45-85D9-A44B41CF7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2A1C90E-DBBE-BB43-9039-FD7E6BEB3E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96A9940-B6E3-434D-A85A-F8C658178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EF78-101A-A347-AB85-4249E1C05623}" type="datetimeFigureOut">
              <a:rPr lang="fr-FR" smtClean="0"/>
              <a:t>30/04/2019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843D878-A0EB-4746-AAE6-754506F3E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58B9572-9935-354B-B776-40DCC17A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2E58D-032A-B24D-8075-9C6619A72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701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9457673-FA0D-ED48-9476-DD0136BF99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ABA85A4-03A7-0649-8514-0C151E871D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DC69BAE-60F4-704B-BB75-89A0B2F63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EF78-101A-A347-AB85-4249E1C05623}" type="datetimeFigureOut">
              <a:rPr lang="fr-FR" smtClean="0"/>
              <a:t>30/04/2019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9F5D378-60BE-1F4A-9E86-B7211CAAE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78B4D67-3FA7-AA49-850A-A2BF4D6DC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2E58D-032A-B24D-8075-9C6619A72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141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2763FD-1CE2-2E47-9AFB-484276415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7233C7-4381-EA43-8A41-DDC9D0C9FC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65DBBF-DE18-8C44-84DC-CCDDF6DA1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EF78-101A-A347-AB85-4249E1C05623}" type="datetimeFigureOut">
              <a:rPr lang="fr-FR" smtClean="0"/>
              <a:t>30/04/2019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CABE140-6CCE-1846-93EA-7034E7256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12DB97-D5BA-4E45-9818-2E164A681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2E58D-032A-B24D-8075-9C6619A72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2835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E11F65-25EE-2444-B89D-0CC67291F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74B8AE7-6EFD-9E45-B9C2-31AA272746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D6523F-292D-2C4D-8279-6F3F0E33B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EF78-101A-A347-AB85-4249E1C05623}" type="datetimeFigureOut">
              <a:rPr lang="fr-FR" smtClean="0"/>
              <a:t>30/04/2019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F6E8D64-98D2-DF40-8F0E-D4F41CF60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E0271D-2C4A-114A-BC39-E336D0D84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2E58D-032A-B24D-8075-9C6619A72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976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30968F-6434-8241-9544-37E43AAA9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1AC2674-D23A-9F40-B995-07FB672BCE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B6E435F-21C6-3F4C-BE84-831B9AD5EC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BECCC53-C708-C942-B82D-FE9CD6F07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EF78-101A-A347-AB85-4249E1C05623}" type="datetimeFigureOut">
              <a:rPr lang="fr-FR" smtClean="0"/>
              <a:t>30/04/2019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51F7DC-DF6E-FC47-AB06-03D8CA902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8CFE808-147A-D742-9927-8009EDA76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2E58D-032A-B24D-8075-9C6619A72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2178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578002-DA9A-9B45-A007-0B6C8A222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3D662A1-28E2-3D4B-ADF3-04C1F0640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130898A-0226-CF40-A983-80A31D7380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DF7F4C0-58F2-9347-91A1-D17C057590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D0CA290-D372-3B47-95F8-9378FC6D6B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699467E-DD23-344A-ADF2-BB84ABEA5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EF78-101A-A347-AB85-4249E1C05623}" type="datetimeFigureOut">
              <a:rPr lang="fr-FR" smtClean="0"/>
              <a:t>30/04/2019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21AE2D6-A527-934A-AE79-5ACCF5072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FBF305A-A1C2-A246-9E58-0959FDDB2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2E58D-032A-B24D-8075-9C6619A72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756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CA5460-8DDA-654F-9A49-FC7D9D4EA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930CB57-76CD-1644-B81C-F4306977B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EF78-101A-A347-AB85-4249E1C05623}" type="datetimeFigureOut">
              <a:rPr lang="fr-FR" smtClean="0"/>
              <a:t>30/04/2019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EC01BF-CF2D-7E4F-83F4-EAA6D9EEC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E2E38FA-4B17-6D4D-B913-8C051E2BB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2E58D-032A-B24D-8075-9C6619A72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9018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9AF3B6E-1C71-D049-982A-6A20B952F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EF78-101A-A347-AB85-4249E1C05623}" type="datetimeFigureOut">
              <a:rPr lang="fr-FR" smtClean="0"/>
              <a:t>30/04/2019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19BD556-D548-B24D-B73F-7A8A51E07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A268B28-A19B-5F4F-A37B-27A7A1626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2E58D-032A-B24D-8075-9C6619A72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4336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02506D-0B2B-3647-B300-6656CA2E5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FEBAB85-E0C9-BE41-A712-717CC801EA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3773023-3CE2-D84A-837D-75345C02DA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632D2B7-B1F0-5148-ACC9-906C0227A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EF78-101A-A347-AB85-4249E1C05623}" type="datetimeFigureOut">
              <a:rPr lang="fr-FR" smtClean="0"/>
              <a:t>30/04/2019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83A0BA5-3F06-8449-8565-0250A7412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CD766B1-CF81-E74A-B051-3A9FC9801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2E58D-032A-B24D-8075-9C6619A72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5464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96AF7C-60BB-054E-9E83-C6E0C8FDA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1E4CB6E-DFFD-5B4F-9F33-C3A1E8D7B1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DBBB28-174B-3F43-9421-278612887A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59C11B8-5850-BB44-B0B3-CD21DA87E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AEF78-101A-A347-AB85-4249E1C05623}" type="datetimeFigureOut">
              <a:rPr lang="fr-FR" smtClean="0"/>
              <a:t>30/04/2019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D404B6A-8E4E-574E-9AC8-04DDA6236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0F4D1E0-83B2-C545-B9AE-A4E9AEA08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2E58D-032A-B24D-8075-9C6619A72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5693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A97201B-251A-EF41-AC8A-B5CF96370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1516BE-3413-A844-9259-FB3CD66BF0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DEC09AC-C564-8947-8621-98E4ABEDD0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AEF78-101A-A347-AB85-4249E1C05623}" type="datetimeFigureOut">
              <a:rPr lang="fr-FR" smtClean="0"/>
              <a:t>30/04/2019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E427B62-F138-7247-91FB-6A20146EE3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41433E-2EAA-E84F-8A81-B99038A175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2E58D-032A-B24D-8075-9C6619A72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94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0755368C-C6A1-2B43-9321-792411682D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059" y="746123"/>
            <a:ext cx="4495800" cy="187325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388BE92-C241-A245-B205-261F455F96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0729" y="342900"/>
            <a:ext cx="4156703" cy="591502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1D787F4-A896-C74F-A79F-9ADDF3B9E7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9989" y="3355977"/>
            <a:ext cx="2667000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14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8C14425-AE18-1B4C-9921-4E0E70ED8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362" y="858856"/>
            <a:ext cx="6306608" cy="577215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5F5E1C2-E464-8D41-B1C3-05C26199C8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3708" y="900915"/>
            <a:ext cx="5849930" cy="56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201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7F54DE4C-37FC-1E44-AE0F-9EA376FE59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219" y="902917"/>
            <a:ext cx="11127562" cy="5912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6529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Grand écran</PresentationFormat>
  <Paragraphs>0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Charlotte de Folleville</dc:creator>
  <cp:lastModifiedBy>Charlotte de Folleville</cp:lastModifiedBy>
  <cp:revision>2</cp:revision>
  <dcterms:created xsi:type="dcterms:W3CDTF">2019-04-30T10:09:44Z</dcterms:created>
  <dcterms:modified xsi:type="dcterms:W3CDTF">2019-04-30T10:19:59Z</dcterms:modified>
</cp:coreProperties>
</file>